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0275213" cy="42803763"/>
  <p:notesSz cx="7569200" cy="106997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11521" userDrawn="1">
          <p15:clr>
            <a:srgbClr val="A4A3A4"/>
          </p15:clr>
        </p15:guide>
        <p15:guide id="2" pos="86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1716" y="-3996"/>
      </p:cViewPr>
      <p:guideLst>
        <p:guide orient="horz" pos="11521"/>
        <p:guide pos="86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270641" y="13269167"/>
            <a:ext cx="2573393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541282" y="23970109"/>
            <a:ext cx="2119264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55006" y="6238081"/>
            <a:ext cx="27247692" cy="27699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13761" y="9844865"/>
            <a:ext cx="27247692" cy="27699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55006" y="6238081"/>
            <a:ext cx="27247692" cy="27699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bg object 18"/>
          <p:cNvSpPr/>
          <p:nvPr/>
        </p:nvSpPr>
        <p:spPr>
          <a:xfrm>
            <a:off x="2" y="2"/>
            <a:ext cx="15135067" cy="5215200"/>
          </a:xfrm>
          <a:custGeom>
            <a:avLst/>
            <a:gdLst/>
            <a:ahLst/>
            <a:cxnLst/>
            <a:rect l="l" t="t" r="r" b="b"/>
            <a:pathLst>
              <a:path w="3783965" h="1303655">
                <a:moveTo>
                  <a:pt x="3783965" y="0"/>
                </a:moveTo>
                <a:lnTo>
                  <a:pt x="0" y="0"/>
                </a:lnTo>
                <a:lnTo>
                  <a:pt x="0" y="1303527"/>
                </a:lnTo>
                <a:lnTo>
                  <a:pt x="3783965" y="1303527"/>
                </a:lnTo>
                <a:lnTo>
                  <a:pt x="3783965" y="0"/>
                </a:lnTo>
                <a:close/>
              </a:path>
            </a:pathLst>
          </a:custGeom>
          <a:solidFill>
            <a:srgbClr val="2D53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" y="5232980"/>
            <a:ext cx="30242195" cy="43185"/>
          </a:xfrm>
          <a:custGeom>
            <a:avLst/>
            <a:gdLst/>
            <a:ahLst/>
            <a:cxnLst/>
            <a:rect l="l" t="t" r="r" b="b"/>
            <a:pathLst>
              <a:path w="7560945" h="10794">
                <a:moveTo>
                  <a:pt x="0" y="10540"/>
                </a:moveTo>
                <a:lnTo>
                  <a:pt x="7560564" y="0"/>
                </a:lnTo>
              </a:path>
            </a:pathLst>
          </a:custGeom>
          <a:ln w="38100">
            <a:solidFill>
              <a:srgbClr val="2D53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" y="2"/>
            <a:ext cx="15135067" cy="5215200"/>
          </a:xfrm>
          <a:custGeom>
            <a:avLst/>
            <a:gdLst/>
            <a:ahLst/>
            <a:cxnLst/>
            <a:rect l="l" t="t" r="r" b="b"/>
            <a:pathLst>
              <a:path w="3783965" h="1303655">
                <a:moveTo>
                  <a:pt x="0" y="1303527"/>
                </a:moveTo>
                <a:lnTo>
                  <a:pt x="3783965" y="1303527"/>
                </a:lnTo>
                <a:lnTo>
                  <a:pt x="3783965" y="0"/>
                </a:lnTo>
                <a:lnTo>
                  <a:pt x="0" y="0"/>
                </a:lnTo>
                <a:lnTo>
                  <a:pt x="0" y="1303527"/>
                </a:lnTo>
                <a:close/>
              </a:path>
            </a:pathLst>
          </a:custGeom>
          <a:ln w="12700">
            <a:solidFill>
              <a:srgbClr val="2D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293573" y="39807504"/>
            <a:ext cx="968806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513761" y="39807504"/>
            <a:ext cx="696329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1798153" y="39807504"/>
            <a:ext cx="696329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  <p:pic>
        <p:nvPicPr>
          <p:cNvPr id="10" name="Grafik 9" descr="Ein Bild, das Text, Schrift, Screenshot, Grafiken enthält.&#10;&#10;Automatisch generierte Beschreibung">
            <a:extLst>
              <a:ext uri="{FF2B5EF4-FFF2-40B4-BE49-F238E27FC236}">
                <a16:creationId xmlns:a16="http://schemas.microsoft.com/office/drawing/2014/main" id="{8CA19E83-88F9-98CA-2B19-337501C90CC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206" y="505859"/>
            <a:ext cx="13715195" cy="4203487"/>
          </a:xfrm>
          <a:prstGeom prst="rect">
            <a:avLst/>
          </a:prstGeom>
        </p:spPr>
      </p:pic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0852EC23-266E-8D00-46B2-CB5A15EFFE9F}"/>
              </a:ext>
            </a:extLst>
          </p:cNvPr>
          <p:cNvGrpSpPr/>
          <p:nvPr userDrawn="1"/>
        </p:nvGrpSpPr>
        <p:grpSpPr>
          <a:xfrm>
            <a:off x="-16095" y="39226612"/>
            <a:ext cx="30276000" cy="3077232"/>
            <a:chOff x="-16095" y="39226612"/>
            <a:chExt cx="30276000" cy="3077232"/>
          </a:xfrm>
        </p:grpSpPr>
        <p:pic>
          <p:nvPicPr>
            <p:cNvPr id="11" name="Grafik 10" descr="Ein Bild, das Grafiken, Symbol, Schrift, Logo enthält.&#10;&#10;Automatisch generierte Beschreibung">
              <a:extLst>
                <a:ext uri="{FF2B5EF4-FFF2-40B4-BE49-F238E27FC236}">
                  <a16:creationId xmlns:a16="http://schemas.microsoft.com/office/drawing/2014/main" id="{23757983-9C3E-18F3-9FF3-DE308F88CC7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0206" y="40029672"/>
              <a:ext cx="7446321" cy="2174326"/>
            </a:xfrm>
            <a:prstGeom prst="rect">
              <a:avLst/>
            </a:prstGeom>
          </p:spPr>
        </p:pic>
        <p:pic>
          <p:nvPicPr>
            <p:cNvPr id="13" name="Grafik 12" descr="Ein Bild, das Schrift, Grafiken, Logo, Text enthält.&#10;&#10;Automatisch generierte Beschreibung">
              <a:extLst>
                <a:ext uri="{FF2B5EF4-FFF2-40B4-BE49-F238E27FC236}">
                  <a16:creationId xmlns:a16="http://schemas.microsoft.com/office/drawing/2014/main" id="{870407BC-4456-5708-9F9A-0F384B1969D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758919" y="39929827"/>
              <a:ext cx="5935044" cy="2374017"/>
            </a:xfrm>
            <a:prstGeom prst="rect">
              <a:avLst/>
            </a:prstGeom>
          </p:spPr>
        </p:pic>
        <p:pic>
          <p:nvPicPr>
            <p:cNvPr id="14" name="Grafik 13" descr="Ein Bild, das Text, Schrift, Logo, Grafiken enthält.&#10;&#10;Automatisch generierte Beschreibung">
              <a:extLst>
                <a:ext uri="{FF2B5EF4-FFF2-40B4-BE49-F238E27FC236}">
                  <a16:creationId xmlns:a16="http://schemas.microsoft.com/office/drawing/2014/main" id="{9F759E2C-B49B-DB9B-B3EA-7CD7903AD8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736356" y="39988811"/>
              <a:ext cx="2302751" cy="2256049"/>
            </a:xfrm>
            <a:prstGeom prst="rect">
              <a:avLst/>
            </a:prstGeom>
          </p:spPr>
        </p:pic>
        <p:sp>
          <p:nvSpPr>
            <p:cNvPr id="15" name="object 5">
              <a:extLst>
                <a:ext uri="{FF2B5EF4-FFF2-40B4-BE49-F238E27FC236}">
                  <a16:creationId xmlns:a16="http://schemas.microsoft.com/office/drawing/2014/main" id="{F9D627E2-2F7E-A9A6-CF8C-3C2F9F7D3122}"/>
                </a:ext>
              </a:extLst>
            </p:cNvPr>
            <p:cNvSpPr/>
            <p:nvPr userDrawn="1"/>
          </p:nvSpPr>
          <p:spPr>
            <a:xfrm>
              <a:off x="-16095" y="39226612"/>
              <a:ext cx="30276000" cy="19050"/>
            </a:xfrm>
            <a:custGeom>
              <a:avLst/>
              <a:gdLst/>
              <a:ahLst/>
              <a:cxnLst/>
              <a:rect l="l" t="t" r="r" b="b"/>
              <a:pathLst>
                <a:path w="7560945" h="19050">
                  <a:moveTo>
                    <a:pt x="7560564" y="0"/>
                  </a:moveTo>
                  <a:lnTo>
                    <a:pt x="0" y="0"/>
                  </a:lnTo>
                  <a:lnTo>
                    <a:pt x="0" y="19048"/>
                  </a:lnTo>
                  <a:lnTo>
                    <a:pt x="7560564" y="19048"/>
                  </a:lnTo>
                  <a:lnTo>
                    <a:pt x="7560564" y="0"/>
                  </a:lnTo>
                  <a:close/>
                </a:path>
              </a:pathLst>
            </a:custGeom>
            <a:solidFill>
              <a:srgbClr val="2D53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59762" y="16966151"/>
            <a:ext cx="283972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Carlito"/>
                <a:cs typeface="Carlito"/>
              </a:rPr>
              <a:t>SEPTEMBER</a:t>
            </a:r>
            <a:r>
              <a:rPr sz="12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Carlito"/>
                <a:cs typeface="Carlito"/>
              </a:rPr>
              <a:t>11-</a:t>
            </a:r>
            <a:r>
              <a:rPr sz="1200" b="1" dirty="0">
                <a:solidFill>
                  <a:srgbClr val="FFFFFF"/>
                </a:solidFill>
                <a:latin typeface="Carlito"/>
                <a:cs typeface="Carlito"/>
              </a:rPr>
              <a:t>13,</a:t>
            </a:r>
            <a:r>
              <a:rPr sz="12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200" b="1" dirty="0">
                <a:solidFill>
                  <a:srgbClr val="FFFFFF"/>
                </a:solidFill>
                <a:latin typeface="Carlito"/>
                <a:cs typeface="Carlito"/>
              </a:rPr>
              <a:t>2024</a:t>
            </a:r>
            <a:r>
              <a:rPr sz="1200" b="1" spc="-6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200" b="1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r>
              <a:rPr sz="12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200" b="1" dirty="0">
                <a:solidFill>
                  <a:srgbClr val="FFFFFF"/>
                </a:solidFill>
                <a:latin typeface="Carlito"/>
                <a:cs typeface="Carlito"/>
              </a:rPr>
              <a:t>BERLIN,</a:t>
            </a:r>
            <a:r>
              <a:rPr sz="12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Carlito"/>
                <a:cs typeface="Carlito"/>
              </a:rPr>
              <a:t>GERMANY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118806" y="1285081"/>
            <a:ext cx="12180489" cy="1790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sz="5400" dirty="0">
                <a:solidFill>
                  <a:srgbClr val="2D5294"/>
                </a:solidFill>
                <a:latin typeface="Carlito"/>
                <a:cs typeface="Carlito"/>
              </a:rPr>
              <a:t>Place</a:t>
            </a:r>
            <a:r>
              <a:rPr sz="5400" spc="-60" dirty="0">
                <a:solidFill>
                  <a:srgbClr val="2D5294"/>
                </a:solidFill>
                <a:latin typeface="Carlito"/>
                <a:cs typeface="Carlito"/>
              </a:rPr>
              <a:t> </a:t>
            </a:r>
            <a:r>
              <a:rPr sz="5400" dirty="0">
                <a:solidFill>
                  <a:srgbClr val="2D5294"/>
                </a:solidFill>
                <a:latin typeface="Carlito"/>
                <a:cs typeface="Carlito"/>
              </a:rPr>
              <a:t>logo</a:t>
            </a:r>
            <a:r>
              <a:rPr sz="5400" spc="-55" dirty="0">
                <a:solidFill>
                  <a:srgbClr val="2D5294"/>
                </a:solidFill>
                <a:latin typeface="Carlito"/>
                <a:cs typeface="Carlito"/>
              </a:rPr>
              <a:t> </a:t>
            </a:r>
            <a:r>
              <a:rPr sz="5400" dirty="0">
                <a:solidFill>
                  <a:srgbClr val="2D5294"/>
                </a:solidFill>
                <a:latin typeface="Carlito"/>
                <a:cs typeface="Carlito"/>
              </a:rPr>
              <a:t>of</a:t>
            </a:r>
            <a:r>
              <a:rPr sz="5400" spc="-60" dirty="0">
                <a:solidFill>
                  <a:srgbClr val="2D5294"/>
                </a:solidFill>
                <a:latin typeface="Carlito"/>
                <a:cs typeface="Carlito"/>
              </a:rPr>
              <a:t> </a:t>
            </a:r>
            <a:r>
              <a:rPr sz="5400" dirty="0">
                <a:solidFill>
                  <a:srgbClr val="2D5294"/>
                </a:solidFill>
                <a:latin typeface="Carlito"/>
                <a:cs typeface="Carlito"/>
              </a:rPr>
              <a:t>your</a:t>
            </a:r>
            <a:r>
              <a:rPr sz="5400" spc="-65" dirty="0">
                <a:solidFill>
                  <a:srgbClr val="2D5294"/>
                </a:solidFill>
                <a:latin typeface="Carlito"/>
                <a:cs typeface="Carlito"/>
              </a:rPr>
              <a:t> </a:t>
            </a:r>
            <a:r>
              <a:rPr sz="5400" dirty="0">
                <a:solidFill>
                  <a:srgbClr val="2D5294"/>
                </a:solidFill>
                <a:latin typeface="Carlito"/>
                <a:cs typeface="Carlito"/>
              </a:rPr>
              <a:t>institution</a:t>
            </a:r>
            <a:r>
              <a:rPr sz="5400" spc="-50" dirty="0">
                <a:solidFill>
                  <a:srgbClr val="2D5294"/>
                </a:solidFill>
                <a:latin typeface="Carlito"/>
                <a:cs typeface="Carlito"/>
              </a:rPr>
              <a:t> </a:t>
            </a:r>
            <a:r>
              <a:rPr sz="5400" spc="-25" dirty="0">
                <a:solidFill>
                  <a:srgbClr val="2D5294"/>
                </a:solidFill>
                <a:latin typeface="Carlito"/>
                <a:cs typeface="Carlito"/>
              </a:rPr>
              <a:t>and</a:t>
            </a:r>
            <a:endParaRPr sz="5400" dirty="0">
              <a:latin typeface="Carlito"/>
              <a:cs typeface="Carlito"/>
            </a:endParaRPr>
          </a:p>
          <a:p>
            <a:pPr marL="24765" algn="ctr">
              <a:spcBef>
                <a:spcPts val="944"/>
              </a:spcBef>
            </a:pPr>
            <a:r>
              <a:rPr sz="5400" dirty="0">
                <a:solidFill>
                  <a:srgbClr val="2D5294"/>
                </a:solidFill>
                <a:latin typeface="Carlito"/>
                <a:cs typeface="Carlito"/>
              </a:rPr>
              <a:t>partner</a:t>
            </a:r>
            <a:r>
              <a:rPr sz="5400" spc="-25" dirty="0">
                <a:solidFill>
                  <a:srgbClr val="2D5294"/>
                </a:solidFill>
                <a:latin typeface="Carlito"/>
                <a:cs typeface="Carlito"/>
              </a:rPr>
              <a:t> </a:t>
            </a:r>
            <a:r>
              <a:rPr sz="5400" dirty="0">
                <a:solidFill>
                  <a:srgbClr val="2D5294"/>
                </a:solidFill>
                <a:latin typeface="Carlito"/>
                <a:cs typeface="Carlito"/>
              </a:rPr>
              <a:t>logos</a:t>
            </a:r>
            <a:r>
              <a:rPr sz="5400" spc="-40" dirty="0">
                <a:solidFill>
                  <a:srgbClr val="2D5294"/>
                </a:solidFill>
                <a:latin typeface="Carlito"/>
                <a:cs typeface="Carlito"/>
              </a:rPr>
              <a:t> </a:t>
            </a:r>
            <a:r>
              <a:rPr sz="5400" spc="-20" dirty="0">
                <a:solidFill>
                  <a:srgbClr val="2D5294"/>
                </a:solidFill>
                <a:latin typeface="Carlito"/>
                <a:cs typeface="Carlito"/>
              </a:rPr>
              <a:t>here</a:t>
            </a:r>
            <a:endParaRPr sz="54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03685" y="6309383"/>
            <a:ext cx="14067842" cy="18030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810" algn="ctr">
              <a:spcBef>
                <a:spcPts val="100"/>
              </a:spcBef>
            </a:pPr>
            <a:r>
              <a:rPr sz="5400" b="1" spc="-10" dirty="0">
                <a:latin typeface="Carlito"/>
                <a:cs typeface="Carlito"/>
              </a:rPr>
              <a:t>TITLE</a:t>
            </a:r>
            <a:endParaRPr sz="5400" dirty="0">
              <a:latin typeface="Carlito"/>
              <a:cs typeface="Carlito"/>
            </a:endParaRPr>
          </a:p>
          <a:p>
            <a:pPr algn="ctr">
              <a:spcBef>
                <a:spcPts val="1020"/>
              </a:spcBef>
            </a:pPr>
            <a:r>
              <a:rPr sz="5400" dirty="0">
                <a:latin typeface="Carlito"/>
                <a:cs typeface="Carlito"/>
              </a:rPr>
              <a:t>AUTHOR</a:t>
            </a:r>
            <a:r>
              <a:rPr sz="5400" spc="-40" dirty="0">
                <a:latin typeface="Carlito"/>
                <a:cs typeface="Carlito"/>
              </a:rPr>
              <a:t> </a:t>
            </a:r>
            <a:r>
              <a:rPr sz="5400" dirty="0">
                <a:latin typeface="Carlito"/>
                <a:cs typeface="Carlito"/>
              </a:rPr>
              <a:t>1</a:t>
            </a:r>
            <a:r>
              <a:rPr sz="5400" spc="-15" dirty="0">
                <a:latin typeface="Carlito"/>
                <a:cs typeface="Carlito"/>
              </a:rPr>
              <a:t> </a:t>
            </a:r>
            <a:r>
              <a:rPr sz="5400" dirty="0">
                <a:latin typeface="Carlito"/>
                <a:cs typeface="Carlito"/>
              </a:rPr>
              <a:t>I</a:t>
            </a:r>
            <a:r>
              <a:rPr sz="5400" spc="-25" dirty="0">
                <a:latin typeface="Carlito"/>
                <a:cs typeface="Carlito"/>
              </a:rPr>
              <a:t> </a:t>
            </a:r>
            <a:r>
              <a:rPr sz="5400" dirty="0">
                <a:latin typeface="Carlito"/>
                <a:cs typeface="Carlito"/>
              </a:rPr>
              <a:t>AUTHOR</a:t>
            </a:r>
            <a:r>
              <a:rPr sz="5400" spc="-30" dirty="0">
                <a:latin typeface="Carlito"/>
                <a:cs typeface="Carlito"/>
              </a:rPr>
              <a:t> </a:t>
            </a:r>
            <a:r>
              <a:rPr sz="5400" dirty="0">
                <a:latin typeface="Carlito"/>
                <a:cs typeface="Carlito"/>
              </a:rPr>
              <a:t>2</a:t>
            </a:r>
            <a:r>
              <a:rPr sz="5400" spc="-20" dirty="0">
                <a:latin typeface="Carlito"/>
                <a:cs typeface="Carlito"/>
              </a:rPr>
              <a:t> </a:t>
            </a:r>
            <a:r>
              <a:rPr sz="5400" dirty="0">
                <a:latin typeface="Carlito"/>
                <a:cs typeface="Carlito"/>
              </a:rPr>
              <a:t>I</a:t>
            </a:r>
            <a:r>
              <a:rPr sz="5400" spc="-45" dirty="0">
                <a:latin typeface="Carlito"/>
                <a:cs typeface="Carlito"/>
              </a:rPr>
              <a:t> </a:t>
            </a:r>
            <a:r>
              <a:rPr sz="5400" dirty="0">
                <a:latin typeface="Carlito"/>
                <a:cs typeface="Carlito"/>
              </a:rPr>
              <a:t>AUTHOR</a:t>
            </a:r>
            <a:r>
              <a:rPr sz="5400" spc="-25" dirty="0">
                <a:latin typeface="Carlito"/>
                <a:cs typeface="Carlito"/>
              </a:rPr>
              <a:t> </a:t>
            </a:r>
            <a:r>
              <a:rPr sz="5400" spc="-50" dirty="0">
                <a:latin typeface="Carlito"/>
                <a:cs typeface="Carlito"/>
              </a:rPr>
              <a:t>3</a:t>
            </a:r>
            <a:endParaRPr sz="5400" dirty="0">
              <a:latin typeface="Carlito"/>
              <a:cs typeface="Carlito"/>
            </a:endParaRPr>
          </a:p>
        </p:txBody>
      </p:sp>
      <p:pic>
        <p:nvPicPr>
          <p:cNvPr id="27" name="Grafik 26" descr="Ein Bild, das Text, Schrift, Screenshot, Grafiken enthält.&#10;&#10;Automatisch generierte Beschreibung">
            <a:extLst>
              <a:ext uri="{FF2B5EF4-FFF2-40B4-BE49-F238E27FC236}">
                <a16:creationId xmlns:a16="http://schemas.microsoft.com/office/drawing/2014/main" id="{C7889A78-AEB8-49DC-8DFB-8131678468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9763" y="16195997"/>
            <a:ext cx="2100873" cy="63388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</Words>
  <Application>Microsoft Office PowerPoint</Application>
  <PresentationFormat>Benutzerdefiniert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Carlito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Rahel Dietze</dc:creator>
  <cp:lastModifiedBy>Georg Reinecke</cp:lastModifiedBy>
  <cp:revision>5</cp:revision>
  <dcterms:created xsi:type="dcterms:W3CDTF">2024-05-16T12:04:53Z</dcterms:created>
  <dcterms:modified xsi:type="dcterms:W3CDTF">2024-09-02T09:15:12Z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2024-05-16T00:00:00Z</vt:filetime>
  </property>
  <property fmtid="{D5CDD505-2E9C-101B-9397-08002B2CF9AE}" pid="3" name="Creator">
    <vt:lpwstr>Microsoft® Word für Microsoft 365</vt:lpwstr>
  </property>
  <property fmtid="{D5CDD505-2E9C-101B-9397-08002B2CF9AE}" pid="4" name="LastSaved">
    <vt:filetime>2024-05-16T00:00:00Z</vt:filetime>
  </property>
  <property fmtid="{D5CDD505-2E9C-101B-9397-08002B2CF9AE}" pid="5" name="Producer">
    <vt:lpwstr>3-Heights(TM) PDF Security Shell 4.8.25.2 (http://www.pdf-tools.com)</vt:lpwstr>
  </property>
</Properties>
</file>